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80" r:id="rId2"/>
  </p:sldIdLst>
  <p:sldSz cx="21674138" cy="12192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1B94C1C5-2F0A-654D-98C3-985583E5348A}">
          <p14:sldIdLst>
            <p14:sldId id="28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68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A200"/>
    <a:srgbClr val="CFD40F"/>
    <a:srgbClr val="370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29"/>
    <p:restoredTop sz="93707"/>
  </p:normalViewPr>
  <p:slideViewPr>
    <p:cSldViewPr snapToGrid="0">
      <p:cViewPr varScale="1">
        <p:scale>
          <a:sx n="67" d="100"/>
          <a:sy n="67" d="100"/>
        </p:scale>
        <p:origin x="992" y="176"/>
      </p:cViewPr>
      <p:guideLst>
        <p:guide orient="horz" pos="3840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8100" cy="381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474AAA-DBFF-3F44-A08F-278BCA142576}" type="datetimeFigureOut">
              <a:t>7/28/23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6188" y="857250"/>
            <a:ext cx="41116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7D4203-D1C1-2448-AD2A-08E490474FC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39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7D4203-D1C1-2448-AD2A-08E490474FCD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527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9267" y="1995312"/>
            <a:ext cx="16255604" cy="4244622"/>
          </a:xfrm>
        </p:spPr>
        <p:txBody>
          <a:bodyPr anchor="b"/>
          <a:lstStyle>
            <a:lvl1pPr algn="ctr">
              <a:defRPr sz="10666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9267" y="6403623"/>
            <a:ext cx="16255604" cy="2943577"/>
          </a:xfrm>
        </p:spPr>
        <p:txBody>
          <a:bodyPr/>
          <a:lstStyle>
            <a:lvl1pPr marL="0" indent="0" algn="ctr">
              <a:buNone/>
              <a:defRPr sz="4266"/>
            </a:lvl1pPr>
            <a:lvl2pPr marL="812764" indent="0" algn="ctr">
              <a:buNone/>
              <a:defRPr sz="3555"/>
            </a:lvl2pPr>
            <a:lvl3pPr marL="1625529" indent="0" algn="ctr">
              <a:buNone/>
              <a:defRPr sz="3200"/>
            </a:lvl3pPr>
            <a:lvl4pPr marL="2438293" indent="0" algn="ctr">
              <a:buNone/>
              <a:defRPr sz="2844"/>
            </a:lvl4pPr>
            <a:lvl5pPr marL="3251058" indent="0" algn="ctr">
              <a:buNone/>
              <a:defRPr sz="2844"/>
            </a:lvl5pPr>
            <a:lvl6pPr marL="4063822" indent="0" algn="ctr">
              <a:buNone/>
              <a:defRPr sz="2844"/>
            </a:lvl6pPr>
            <a:lvl7pPr marL="4876587" indent="0" algn="ctr">
              <a:buNone/>
              <a:defRPr sz="2844"/>
            </a:lvl7pPr>
            <a:lvl8pPr marL="5689351" indent="0" algn="ctr">
              <a:buNone/>
              <a:defRPr sz="2844"/>
            </a:lvl8pPr>
            <a:lvl9pPr marL="6502116" indent="0" algn="ctr">
              <a:buNone/>
              <a:defRPr sz="2844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853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73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510555" y="649111"/>
            <a:ext cx="4673486" cy="103321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90097" y="649111"/>
            <a:ext cx="13749531" cy="103321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604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053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8808" y="3039535"/>
            <a:ext cx="18693944" cy="5071532"/>
          </a:xfrm>
        </p:spPr>
        <p:txBody>
          <a:bodyPr anchor="b"/>
          <a:lstStyle>
            <a:lvl1pPr>
              <a:defRPr sz="10666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8808" y="8159046"/>
            <a:ext cx="18693944" cy="2666999"/>
          </a:xfrm>
        </p:spPr>
        <p:txBody>
          <a:bodyPr/>
          <a:lstStyle>
            <a:lvl1pPr marL="0" indent="0">
              <a:buNone/>
              <a:defRPr sz="4266">
                <a:solidFill>
                  <a:schemeClr val="tx1">
                    <a:tint val="75000"/>
                  </a:schemeClr>
                </a:solidFill>
              </a:defRPr>
            </a:lvl1pPr>
            <a:lvl2pPr marL="812764" indent="0">
              <a:buNone/>
              <a:defRPr sz="3555">
                <a:solidFill>
                  <a:schemeClr val="tx1">
                    <a:tint val="75000"/>
                  </a:schemeClr>
                </a:solidFill>
              </a:defRPr>
            </a:lvl2pPr>
            <a:lvl3pPr marL="1625529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293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058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3822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587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3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116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060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90097" y="3245556"/>
            <a:ext cx="9211509" cy="77357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532" y="3245556"/>
            <a:ext cx="9211509" cy="77357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69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0" y="649112"/>
            <a:ext cx="18693944" cy="235655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2921" y="2988734"/>
            <a:ext cx="9169175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92921" y="4453467"/>
            <a:ext cx="9169175" cy="65503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72532" y="2988734"/>
            <a:ext cx="9214332" cy="1464732"/>
          </a:xfrm>
        </p:spPr>
        <p:txBody>
          <a:bodyPr anchor="b"/>
          <a:lstStyle>
            <a:lvl1pPr marL="0" indent="0">
              <a:buNone/>
              <a:defRPr sz="4266" b="1"/>
            </a:lvl1pPr>
            <a:lvl2pPr marL="812764" indent="0">
              <a:buNone/>
              <a:defRPr sz="3555" b="1"/>
            </a:lvl2pPr>
            <a:lvl3pPr marL="1625529" indent="0">
              <a:buNone/>
              <a:defRPr sz="3200" b="1"/>
            </a:lvl3pPr>
            <a:lvl4pPr marL="2438293" indent="0">
              <a:buNone/>
              <a:defRPr sz="2844" b="1"/>
            </a:lvl4pPr>
            <a:lvl5pPr marL="3251058" indent="0">
              <a:buNone/>
              <a:defRPr sz="2844" b="1"/>
            </a:lvl5pPr>
            <a:lvl6pPr marL="4063822" indent="0">
              <a:buNone/>
              <a:defRPr sz="2844" b="1"/>
            </a:lvl6pPr>
            <a:lvl7pPr marL="4876587" indent="0">
              <a:buNone/>
              <a:defRPr sz="2844" b="1"/>
            </a:lvl7pPr>
            <a:lvl8pPr marL="5689351" indent="0">
              <a:buNone/>
              <a:defRPr sz="2844" b="1"/>
            </a:lvl8pPr>
            <a:lvl9pPr marL="6502116" indent="0">
              <a:buNone/>
              <a:defRPr sz="2844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72532" y="4453467"/>
            <a:ext cx="9214332" cy="65503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949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448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419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1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14332" y="1755423"/>
            <a:ext cx="10972532" cy="8664222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6"/>
            </a:lvl3pPr>
            <a:lvl4pPr>
              <a:defRPr sz="3555"/>
            </a:lvl4pPr>
            <a:lvl5pPr>
              <a:defRPr sz="3555"/>
            </a:lvl5pPr>
            <a:lvl6pPr>
              <a:defRPr sz="3555"/>
            </a:lvl6pPr>
            <a:lvl7pPr>
              <a:defRPr sz="3555"/>
            </a:lvl7pPr>
            <a:lvl8pPr>
              <a:defRPr sz="3555"/>
            </a:lvl8pPr>
            <a:lvl9pPr>
              <a:defRPr sz="3555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1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80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2921" y="812800"/>
            <a:ext cx="699047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214332" y="1755423"/>
            <a:ext cx="10972532" cy="8664222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764" indent="0">
              <a:buNone/>
              <a:defRPr sz="4978"/>
            </a:lvl2pPr>
            <a:lvl3pPr marL="1625529" indent="0">
              <a:buNone/>
              <a:defRPr sz="4266"/>
            </a:lvl3pPr>
            <a:lvl4pPr marL="2438293" indent="0">
              <a:buNone/>
              <a:defRPr sz="3555"/>
            </a:lvl4pPr>
            <a:lvl5pPr marL="3251058" indent="0">
              <a:buNone/>
              <a:defRPr sz="3555"/>
            </a:lvl5pPr>
            <a:lvl6pPr marL="4063822" indent="0">
              <a:buNone/>
              <a:defRPr sz="3555"/>
            </a:lvl6pPr>
            <a:lvl7pPr marL="4876587" indent="0">
              <a:buNone/>
              <a:defRPr sz="3555"/>
            </a:lvl7pPr>
            <a:lvl8pPr marL="5689351" indent="0">
              <a:buNone/>
              <a:defRPr sz="3555"/>
            </a:lvl8pPr>
            <a:lvl9pPr marL="6502116" indent="0">
              <a:buNone/>
              <a:defRPr sz="3555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92921" y="3657600"/>
            <a:ext cx="699047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764" indent="0">
              <a:buNone/>
              <a:defRPr sz="2489"/>
            </a:lvl2pPr>
            <a:lvl3pPr marL="1625529" indent="0">
              <a:buNone/>
              <a:defRPr sz="2133"/>
            </a:lvl3pPr>
            <a:lvl4pPr marL="2438293" indent="0">
              <a:buNone/>
              <a:defRPr sz="1778"/>
            </a:lvl4pPr>
            <a:lvl5pPr marL="3251058" indent="0">
              <a:buNone/>
              <a:defRPr sz="1778"/>
            </a:lvl5pPr>
            <a:lvl6pPr marL="4063822" indent="0">
              <a:buNone/>
              <a:defRPr sz="1778"/>
            </a:lvl6pPr>
            <a:lvl7pPr marL="4876587" indent="0">
              <a:buNone/>
              <a:defRPr sz="1778"/>
            </a:lvl7pPr>
            <a:lvl8pPr marL="5689351" indent="0">
              <a:buNone/>
              <a:defRPr sz="1778"/>
            </a:lvl8pPr>
            <a:lvl9pPr marL="6502116" indent="0">
              <a:buNone/>
              <a:defRPr sz="1778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02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90097" y="649112"/>
            <a:ext cx="18693944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0097" y="3245556"/>
            <a:ext cx="18693944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90097" y="11300179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7F8064-36C1-1643-A25D-B3AE4F4B8FD3}" type="datetimeFigureOut">
              <a:t>7/28/23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79558" y="11300179"/>
            <a:ext cx="7315022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307360" y="11300179"/>
            <a:ext cx="487668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8DD35-D32E-2346-8925-7A602F27F020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86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625529" rtl="0" eaLnBrk="1" latinLnBrk="0" hangingPunct="1">
        <a:lnSpc>
          <a:spcPct val="90000"/>
        </a:lnSpc>
        <a:spcBef>
          <a:spcPct val="0"/>
        </a:spcBef>
        <a:buNone/>
        <a:defRPr sz="78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382" indent="-406382" algn="l" defTabSz="1625529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147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+mn-ea"/>
          <a:cs typeface="+mn-cs"/>
        </a:defRPr>
      </a:lvl2pPr>
      <a:lvl3pPr marL="2031911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5" kern="1200">
          <a:solidFill>
            <a:schemeClr val="tx1"/>
          </a:solidFill>
          <a:latin typeface="+mn-lt"/>
          <a:ea typeface="+mn-ea"/>
          <a:cs typeface="+mn-cs"/>
        </a:defRPr>
      </a:lvl3pPr>
      <a:lvl4pPr marL="2844676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40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204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2969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5733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498" indent="-406382" algn="l" defTabSz="1625529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764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529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293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058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3822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587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351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116" algn="l" defTabSz="1625529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CA064D2A-4B48-073B-8FC6-621AEB230F15}"/>
              </a:ext>
            </a:extLst>
          </p:cNvPr>
          <p:cNvSpPr txBox="1"/>
          <p:nvPr/>
        </p:nvSpPr>
        <p:spPr>
          <a:xfrm>
            <a:off x="5281684" y="7874758"/>
            <a:ext cx="66055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Modified</a:t>
            </a:r>
            <a:r>
              <a:rPr lang="zh-CN" altLang="en-US"/>
              <a:t> </a:t>
            </a:r>
            <a:r>
              <a:rPr lang="en-US" altLang="zh-CN"/>
              <a:t>on</a:t>
            </a:r>
            <a:r>
              <a:rPr lang="zh-CN" altLang="en-US"/>
              <a:t> </a:t>
            </a:r>
            <a:r>
              <a:rPr lang="en-US" altLang="zh-CN"/>
              <a:t>Jul</a:t>
            </a:r>
            <a:r>
              <a:rPr lang="zh-CN" altLang="en-US"/>
              <a:t> </a:t>
            </a:r>
            <a:r>
              <a:rPr lang="en-US" altLang="zh-CN"/>
              <a:t>19,</a:t>
            </a:r>
            <a:r>
              <a:rPr lang="zh-CN" altLang="en-US"/>
              <a:t> </a:t>
            </a:r>
            <a:r>
              <a:rPr lang="en-US" altLang="zh-CN"/>
              <a:t>Wed,</a:t>
            </a:r>
            <a:r>
              <a:rPr lang="zh-CN" altLang="en-US"/>
              <a:t> </a:t>
            </a:r>
            <a:r>
              <a:rPr lang="en-US" altLang="zh-CN"/>
              <a:t>2023</a:t>
            </a:r>
          </a:p>
          <a:p>
            <a:endParaRPr lang="en-US"/>
          </a:p>
          <a:p>
            <a:endParaRPr lang="en-US"/>
          </a:p>
          <a:p>
            <a:r>
              <a:rPr lang="en-US" altLang="zh-CN" b="1"/>
              <a:t>The</a:t>
            </a:r>
            <a:r>
              <a:rPr lang="zh-CN" altLang="en-US" b="1"/>
              <a:t> </a:t>
            </a:r>
            <a:r>
              <a:rPr lang="en-US" altLang="zh-CN" b="1"/>
              <a:t>Final</a:t>
            </a:r>
            <a:r>
              <a:rPr lang="zh-CN" altLang="en-US" b="1"/>
              <a:t> </a:t>
            </a:r>
            <a:r>
              <a:rPr lang="en-US" altLang="zh-CN" b="1"/>
              <a:t>One</a:t>
            </a:r>
            <a:endParaRPr lang="en-US" b="1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D78511-3CCF-06EE-60BE-6264B626349A}"/>
              </a:ext>
            </a:extLst>
          </p:cNvPr>
          <p:cNvSpPr txBox="1"/>
          <p:nvPr/>
        </p:nvSpPr>
        <p:spPr>
          <a:xfrm>
            <a:off x="1479845" y="1348469"/>
            <a:ext cx="1498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CortexODE</a:t>
            </a:r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E33C1F-FD52-8850-1CA0-6CF34B8A3F17}"/>
              </a:ext>
            </a:extLst>
          </p:cNvPr>
          <p:cNvSpPr txBox="1"/>
          <p:nvPr/>
        </p:nvSpPr>
        <p:spPr>
          <a:xfrm>
            <a:off x="10634181" y="1333859"/>
            <a:ext cx="168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CorticalFlow</a:t>
            </a:r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09CD7E8-4162-09EA-A068-DCC364A05662}"/>
              </a:ext>
            </a:extLst>
          </p:cNvPr>
          <p:cNvSpPr txBox="1"/>
          <p:nvPr/>
        </p:nvSpPr>
        <p:spPr>
          <a:xfrm>
            <a:off x="13854911" y="1348469"/>
            <a:ext cx="1686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DeepCSR</a:t>
            </a:r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AF90E2B-A6DD-6531-2890-187D894D2AC0}"/>
              </a:ext>
            </a:extLst>
          </p:cNvPr>
          <p:cNvSpPr txBox="1"/>
          <p:nvPr/>
        </p:nvSpPr>
        <p:spPr>
          <a:xfrm>
            <a:off x="1701300" y="3715794"/>
            <a:ext cx="977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solidFill>
                  <a:srgbClr val="000000"/>
                </a:solidFill>
              </a:rPr>
              <a:t>3.58</a:t>
            </a:r>
            <a:r>
              <a:rPr lang="zh-CN" altLang="en-US">
                <a:solidFill>
                  <a:srgbClr val="000000"/>
                </a:solidFill>
              </a:rPr>
              <a:t>  </a:t>
            </a:r>
            <a:r>
              <a:rPr lang="en-US" altLang="zh-CN">
                <a:solidFill>
                  <a:srgbClr val="000000"/>
                </a:solidFill>
              </a:rPr>
              <a:t>%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5AE4647-1509-BDB9-CFA6-817484BE49B4}"/>
              </a:ext>
            </a:extLst>
          </p:cNvPr>
          <p:cNvSpPr txBox="1"/>
          <p:nvPr/>
        </p:nvSpPr>
        <p:spPr>
          <a:xfrm>
            <a:off x="10907506" y="3715794"/>
            <a:ext cx="12391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solidFill>
                  <a:srgbClr val="000000"/>
                </a:solidFill>
              </a:rPr>
              <a:t>1.45</a:t>
            </a:r>
            <a:r>
              <a:rPr lang="zh-CN" altLang="en-US">
                <a:solidFill>
                  <a:srgbClr val="000000"/>
                </a:solidFill>
              </a:rPr>
              <a:t>  </a:t>
            </a:r>
            <a:r>
              <a:rPr lang="en-US" altLang="zh-CN">
                <a:solidFill>
                  <a:srgbClr val="000000"/>
                </a:solidFill>
              </a:rPr>
              <a:t>%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9FC1AD0-B5BB-C722-B498-0237C716950A}"/>
              </a:ext>
            </a:extLst>
          </p:cNvPr>
          <p:cNvSpPr txBox="1"/>
          <p:nvPr/>
        </p:nvSpPr>
        <p:spPr>
          <a:xfrm>
            <a:off x="14019776" y="3715794"/>
            <a:ext cx="12391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solidFill>
                  <a:srgbClr val="000000"/>
                </a:solidFill>
              </a:rPr>
              <a:t>0.66</a:t>
            </a:r>
            <a:r>
              <a:rPr lang="zh-CN" altLang="en-US">
                <a:solidFill>
                  <a:srgbClr val="000000"/>
                </a:solidFill>
              </a:rPr>
              <a:t>  </a:t>
            </a:r>
            <a:r>
              <a:rPr lang="en-US" altLang="zh-CN">
                <a:solidFill>
                  <a:srgbClr val="000000"/>
                </a:solidFill>
              </a:rPr>
              <a:t>%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7C5AEF-1E51-5DFA-04D2-D10B97014134}"/>
              </a:ext>
            </a:extLst>
          </p:cNvPr>
          <p:cNvSpPr txBox="1"/>
          <p:nvPr/>
        </p:nvSpPr>
        <p:spPr>
          <a:xfrm>
            <a:off x="1638318" y="6648128"/>
            <a:ext cx="78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White</a:t>
            </a:r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DC1499-4A71-B818-FB96-CC89B8431DF7}"/>
              </a:ext>
            </a:extLst>
          </p:cNvPr>
          <p:cNvSpPr txBox="1"/>
          <p:nvPr/>
        </p:nvSpPr>
        <p:spPr>
          <a:xfrm>
            <a:off x="3465034" y="6648128"/>
            <a:ext cx="785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Pial</a:t>
            </a:r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843B92-D506-1B71-A447-3C750511CF7B}"/>
              </a:ext>
            </a:extLst>
          </p:cNvPr>
          <p:cNvSpPr txBox="1"/>
          <p:nvPr/>
        </p:nvSpPr>
        <p:spPr>
          <a:xfrm>
            <a:off x="4849558" y="6648128"/>
            <a:ext cx="1451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Intersection</a:t>
            </a:r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EAEC92-F5C9-07A1-2858-C3692AE160ED}"/>
              </a:ext>
            </a:extLst>
          </p:cNvPr>
          <p:cNvSpPr/>
          <p:nvPr/>
        </p:nvSpPr>
        <p:spPr>
          <a:xfrm>
            <a:off x="1051628" y="6796699"/>
            <a:ext cx="445168" cy="72190"/>
          </a:xfrm>
          <a:prstGeom prst="rect">
            <a:avLst/>
          </a:prstGeom>
          <a:solidFill>
            <a:srgbClr val="3706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D0D542B-877D-BE1E-001D-8E0A07E54BA7}"/>
              </a:ext>
            </a:extLst>
          </p:cNvPr>
          <p:cNvSpPr/>
          <p:nvPr/>
        </p:nvSpPr>
        <p:spPr>
          <a:xfrm>
            <a:off x="2872332" y="6796699"/>
            <a:ext cx="445168" cy="72190"/>
          </a:xfrm>
          <a:prstGeom prst="rect">
            <a:avLst/>
          </a:prstGeom>
          <a:solidFill>
            <a:srgbClr val="CFD4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47AAA8-8D0E-C4F4-4866-0CB3E592FCA7}"/>
              </a:ext>
            </a:extLst>
          </p:cNvPr>
          <p:cNvSpPr/>
          <p:nvPr/>
        </p:nvSpPr>
        <p:spPr>
          <a:xfrm>
            <a:off x="4282319" y="6796699"/>
            <a:ext cx="445168" cy="72190"/>
          </a:xfrm>
          <a:prstGeom prst="rect">
            <a:avLst/>
          </a:prstGeom>
          <a:solidFill>
            <a:srgbClr val="FCA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5173F7-B2CD-3636-820E-917E9E0781B7}"/>
              </a:ext>
            </a:extLst>
          </p:cNvPr>
          <p:cNvSpPr txBox="1"/>
          <p:nvPr/>
        </p:nvSpPr>
        <p:spPr>
          <a:xfrm>
            <a:off x="7703935" y="1316289"/>
            <a:ext cx="139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FreeSurfer</a:t>
            </a:r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036DDD-1919-24A4-3B7B-C62907F3BCAC}"/>
              </a:ext>
            </a:extLst>
          </p:cNvPr>
          <p:cNvSpPr txBox="1"/>
          <p:nvPr/>
        </p:nvSpPr>
        <p:spPr>
          <a:xfrm>
            <a:off x="7961828" y="3698224"/>
            <a:ext cx="9059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solidFill>
                  <a:srgbClr val="000000"/>
                </a:solidFill>
              </a:rPr>
              <a:t>1.93</a:t>
            </a:r>
            <a:r>
              <a:rPr lang="zh-CN" altLang="en-US">
                <a:solidFill>
                  <a:srgbClr val="000000"/>
                </a:solidFill>
              </a:rPr>
              <a:t> </a:t>
            </a:r>
            <a:r>
              <a:rPr lang="en-US" altLang="zh-CN">
                <a:solidFill>
                  <a:srgbClr val="000000"/>
                </a:solidFill>
              </a:rPr>
              <a:t>%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33A8493-9D39-F64D-1634-9E11E90F86F1}"/>
              </a:ext>
            </a:extLst>
          </p:cNvPr>
          <p:cNvSpPr txBox="1"/>
          <p:nvPr/>
        </p:nvSpPr>
        <p:spPr>
          <a:xfrm>
            <a:off x="1701300" y="6162119"/>
            <a:ext cx="977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solidFill>
                  <a:srgbClr val="000000"/>
                </a:solidFill>
              </a:rPr>
              <a:t>0.25</a:t>
            </a:r>
            <a:r>
              <a:rPr lang="zh-CN" altLang="en-US">
                <a:solidFill>
                  <a:srgbClr val="000000"/>
                </a:solidFill>
              </a:rPr>
              <a:t>  </a:t>
            </a:r>
            <a:r>
              <a:rPr lang="en-US" altLang="zh-CN">
                <a:solidFill>
                  <a:srgbClr val="000000"/>
                </a:solidFill>
              </a:rPr>
              <a:t>%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5691BD-84BC-BD6F-9A64-FF554A0B962A}"/>
              </a:ext>
            </a:extLst>
          </p:cNvPr>
          <p:cNvSpPr txBox="1"/>
          <p:nvPr/>
        </p:nvSpPr>
        <p:spPr>
          <a:xfrm>
            <a:off x="4773689" y="1333859"/>
            <a:ext cx="1396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Vox2Cortex</a:t>
            </a:r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FBD1663-3475-81C3-798A-5F7ABE0273EC}"/>
              </a:ext>
            </a:extLst>
          </p:cNvPr>
          <p:cNvSpPr txBox="1"/>
          <p:nvPr/>
        </p:nvSpPr>
        <p:spPr>
          <a:xfrm>
            <a:off x="4849558" y="3715794"/>
            <a:ext cx="9059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</a:rPr>
              <a:t>2.22</a:t>
            </a:r>
            <a:r>
              <a:rPr lang="zh-CN" altLang="en-US">
                <a:solidFill>
                  <a:srgbClr val="000000"/>
                </a:solidFill>
              </a:rPr>
              <a:t> </a:t>
            </a:r>
            <a:r>
              <a:rPr lang="en-US" altLang="zh-CN">
                <a:solidFill>
                  <a:srgbClr val="000000"/>
                </a:solidFill>
              </a:rPr>
              <a:t>%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37AD1C3-3701-CF90-F967-C404574BB269}"/>
              </a:ext>
            </a:extLst>
          </p:cNvPr>
          <p:cNvSpPr txBox="1"/>
          <p:nvPr/>
        </p:nvSpPr>
        <p:spPr>
          <a:xfrm>
            <a:off x="4813570" y="6162119"/>
            <a:ext cx="977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solidFill>
                  <a:srgbClr val="000000"/>
                </a:solidFill>
              </a:rPr>
              <a:t>0.23</a:t>
            </a:r>
            <a:r>
              <a:rPr lang="zh-CN" altLang="en-US">
                <a:solidFill>
                  <a:srgbClr val="000000"/>
                </a:solidFill>
              </a:rPr>
              <a:t>  </a:t>
            </a:r>
            <a:r>
              <a:rPr lang="en-US" altLang="zh-CN">
                <a:solidFill>
                  <a:srgbClr val="000000"/>
                </a:solidFill>
              </a:rPr>
              <a:t>%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79F62A9-BBB4-5A2D-F835-A64DF082E9A9}"/>
              </a:ext>
            </a:extLst>
          </p:cNvPr>
          <p:cNvSpPr txBox="1"/>
          <p:nvPr/>
        </p:nvSpPr>
        <p:spPr>
          <a:xfrm>
            <a:off x="7925840" y="6162119"/>
            <a:ext cx="977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solidFill>
                  <a:srgbClr val="000000"/>
                </a:solidFill>
              </a:rPr>
              <a:t>0.25</a:t>
            </a:r>
            <a:r>
              <a:rPr lang="zh-CN" altLang="en-US">
                <a:solidFill>
                  <a:srgbClr val="000000"/>
                </a:solidFill>
              </a:rPr>
              <a:t>  </a:t>
            </a:r>
            <a:r>
              <a:rPr lang="en-US" altLang="zh-CN">
                <a:solidFill>
                  <a:srgbClr val="000000"/>
                </a:solidFill>
              </a:rPr>
              <a:t>%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5D71C36-3C04-8A1F-F3B8-554B6D448204}"/>
              </a:ext>
            </a:extLst>
          </p:cNvPr>
          <p:cNvSpPr txBox="1"/>
          <p:nvPr/>
        </p:nvSpPr>
        <p:spPr>
          <a:xfrm>
            <a:off x="11038110" y="6162119"/>
            <a:ext cx="977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solidFill>
                  <a:srgbClr val="000000"/>
                </a:solidFill>
              </a:rPr>
              <a:t>0.22</a:t>
            </a:r>
            <a:r>
              <a:rPr lang="zh-CN" altLang="en-US">
                <a:solidFill>
                  <a:srgbClr val="000000"/>
                </a:solidFill>
              </a:rPr>
              <a:t>  </a:t>
            </a:r>
            <a:r>
              <a:rPr lang="en-US" altLang="zh-CN">
                <a:solidFill>
                  <a:srgbClr val="000000"/>
                </a:solidFill>
              </a:rPr>
              <a:t>%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5A45A56-5E79-38DD-CEF6-9587EB825A6E}"/>
              </a:ext>
            </a:extLst>
          </p:cNvPr>
          <p:cNvSpPr txBox="1"/>
          <p:nvPr/>
        </p:nvSpPr>
        <p:spPr>
          <a:xfrm>
            <a:off x="14150380" y="6162119"/>
            <a:ext cx="977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>
                <a:solidFill>
                  <a:srgbClr val="000000"/>
                </a:solidFill>
              </a:rPr>
              <a:t>0.02</a:t>
            </a:r>
            <a:r>
              <a:rPr lang="zh-CN" altLang="en-US">
                <a:solidFill>
                  <a:srgbClr val="000000"/>
                </a:solidFill>
              </a:rPr>
              <a:t>  </a:t>
            </a:r>
            <a:r>
              <a:rPr lang="en-US" altLang="zh-CN">
                <a:solidFill>
                  <a:srgbClr val="000000"/>
                </a:solidFill>
              </a:rPr>
              <a:t>%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BF476-307A-2C17-C729-E2CDE706D43B}"/>
              </a:ext>
            </a:extLst>
          </p:cNvPr>
          <p:cNvSpPr txBox="1"/>
          <p:nvPr/>
        </p:nvSpPr>
        <p:spPr>
          <a:xfrm rot="16200000">
            <a:off x="-328421" y="2336531"/>
            <a:ext cx="2198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spherical</a:t>
            </a:r>
            <a:r>
              <a:rPr lang="zh-CN" altLang="en-US"/>
              <a:t> </a:t>
            </a:r>
            <a:r>
              <a:rPr lang="en-US" altLang="zh-CN"/>
              <a:t>topology</a:t>
            </a: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0102A0-AFC0-D3D8-0DCE-6C67542408F4}"/>
              </a:ext>
            </a:extLst>
          </p:cNvPr>
          <p:cNvSpPr txBox="1"/>
          <p:nvPr/>
        </p:nvSpPr>
        <p:spPr>
          <a:xfrm rot="16200000">
            <a:off x="-328421" y="5002378"/>
            <a:ext cx="2198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medial</a:t>
            </a:r>
            <a:r>
              <a:rPr lang="zh-CN" altLang="en-US"/>
              <a:t> </a:t>
            </a:r>
            <a:r>
              <a:rPr lang="en-US" altLang="zh-CN"/>
              <a:t>wall</a:t>
            </a:r>
            <a:r>
              <a:rPr lang="zh-CN" altLang="en-US"/>
              <a:t> </a:t>
            </a:r>
            <a:r>
              <a:rPr lang="en-US" altLang="zh-CN"/>
              <a:t>removed</a:t>
            </a:r>
            <a:endParaRPr lang="en-US"/>
          </a:p>
        </p:txBody>
      </p:sp>
      <p:pic>
        <p:nvPicPr>
          <p:cNvPr id="42" name="Picture 41" descr="A close-up of a brain&#10;&#10;Description automatically generated">
            <a:extLst>
              <a:ext uri="{FF2B5EF4-FFF2-40B4-BE49-F238E27FC236}">
                <a16:creationId xmlns:a16="http://schemas.microsoft.com/office/drawing/2014/main" id="{D16E1E1E-EF14-7DEA-A229-525624EA5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5896" y="1727772"/>
            <a:ext cx="3035808" cy="2049491"/>
          </a:xfrm>
          <a:prstGeom prst="rect">
            <a:avLst/>
          </a:prstGeom>
        </p:spPr>
      </p:pic>
      <p:pic>
        <p:nvPicPr>
          <p:cNvPr id="49" name="Picture 48" descr="A close-up of a brain&#10;&#10;Description automatically generated">
            <a:extLst>
              <a:ext uri="{FF2B5EF4-FFF2-40B4-BE49-F238E27FC236}">
                <a16:creationId xmlns:a16="http://schemas.microsoft.com/office/drawing/2014/main" id="{FDCDC4B1-EB3E-E028-2687-DECB53509A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04940" y="1749217"/>
            <a:ext cx="3035300" cy="2006600"/>
          </a:xfrm>
          <a:prstGeom prst="rect">
            <a:avLst/>
          </a:prstGeom>
        </p:spPr>
      </p:pic>
      <p:pic>
        <p:nvPicPr>
          <p:cNvPr id="51" name="Picture 50" descr="A close-up of a brain&#10;&#10;Description automatically generated">
            <a:extLst>
              <a:ext uri="{FF2B5EF4-FFF2-40B4-BE49-F238E27FC236}">
                <a16:creationId xmlns:a16="http://schemas.microsoft.com/office/drawing/2014/main" id="{79E7ADA5-97BA-CDED-8396-8B24708DA9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68428" y="4287185"/>
            <a:ext cx="3035808" cy="1873956"/>
          </a:xfrm>
          <a:prstGeom prst="rect">
            <a:avLst/>
          </a:prstGeom>
        </p:spPr>
      </p:pic>
      <p:pic>
        <p:nvPicPr>
          <p:cNvPr id="55" name="Picture 54" descr="A close-up of a brain&#10;&#10;Description automatically generated">
            <a:extLst>
              <a:ext uri="{FF2B5EF4-FFF2-40B4-BE49-F238E27FC236}">
                <a16:creationId xmlns:a16="http://schemas.microsoft.com/office/drawing/2014/main" id="{4066CA98-88F3-D3B0-EEC4-8E722870ED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32084" y="4273096"/>
            <a:ext cx="3035808" cy="1902135"/>
          </a:xfrm>
          <a:prstGeom prst="rect">
            <a:avLst/>
          </a:prstGeom>
        </p:spPr>
      </p:pic>
      <p:pic>
        <p:nvPicPr>
          <p:cNvPr id="59" name="Picture 58" descr="A close-up of a brain&#10;&#10;Description automatically generated">
            <a:extLst>
              <a:ext uri="{FF2B5EF4-FFF2-40B4-BE49-F238E27FC236}">
                <a16:creationId xmlns:a16="http://schemas.microsoft.com/office/drawing/2014/main" id="{DD776664-BCED-F925-2084-9EC2017AE7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8764" y="1797503"/>
            <a:ext cx="3035808" cy="1910029"/>
          </a:xfrm>
          <a:prstGeom prst="rect">
            <a:avLst/>
          </a:prstGeom>
        </p:spPr>
      </p:pic>
      <p:pic>
        <p:nvPicPr>
          <p:cNvPr id="61" name="Picture 60" descr="A close-up of a brain&#10;&#10;Description automatically generated">
            <a:extLst>
              <a:ext uri="{FF2B5EF4-FFF2-40B4-BE49-F238E27FC236}">
                <a16:creationId xmlns:a16="http://schemas.microsoft.com/office/drawing/2014/main" id="{6845D209-FD8B-731E-E093-30C24A7D0F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57808" y="1742698"/>
            <a:ext cx="3035808" cy="2019638"/>
          </a:xfrm>
          <a:prstGeom prst="rect">
            <a:avLst/>
          </a:prstGeom>
        </p:spPr>
      </p:pic>
      <p:pic>
        <p:nvPicPr>
          <p:cNvPr id="63" name="Picture 62" descr="A close-up of a brain&#10;&#10;Description automatically generated">
            <a:extLst>
              <a:ext uri="{FF2B5EF4-FFF2-40B4-BE49-F238E27FC236}">
                <a16:creationId xmlns:a16="http://schemas.microsoft.com/office/drawing/2014/main" id="{DE94D4C9-32E4-22F5-4689-704F9992498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06852" y="1749049"/>
            <a:ext cx="3035808" cy="2006936"/>
          </a:xfrm>
          <a:prstGeom prst="rect">
            <a:avLst/>
          </a:prstGeom>
        </p:spPr>
      </p:pic>
      <p:pic>
        <p:nvPicPr>
          <p:cNvPr id="65" name="Picture 64" descr="A close-up of a brain&#10;&#10;Description automatically generated">
            <a:extLst>
              <a:ext uri="{FF2B5EF4-FFF2-40B4-BE49-F238E27FC236}">
                <a16:creationId xmlns:a16="http://schemas.microsoft.com/office/drawing/2014/main" id="{0ADF4663-5676-061E-4DB8-A63FC6B2331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3052" y="4269149"/>
            <a:ext cx="3035808" cy="1910029"/>
          </a:xfrm>
          <a:prstGeom prst="rect">
            <a:avLst/>
          </a:prstGeom>
        </p:spPr>
      </p:pic>
      <p:pic>
        <p:nvPicPr>
          <p:cNvPr id="67" name="Picture 66" descr="A close-up of a brain&#10;&#10;Description automatically generated">
            <a:extLst>
              <a:ext uri="{FF2B5EF4-FFF2-40B4-BE49-F238E27FC236}">
                <a16:creationId xmlns:a16="http://schemas.microsoft.com/office/drawing/2014/main" id="{77628B70-93C5-90A7-813B-300BA90C026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059396" y="4287185"/>
            <a:ext cx="3035808" cy="1873956"/>
          </a:xfrm>
          <a:prstGeom prst="rect">
            <a:avLst/>
          </a:prstGeom>
        </p:spPr>
      </p:pic>
      <p:pic>
        <p:nvPicPr>
          <p:cNvPr id="4" name="Picture 3" descr="A close up of a brain&#10;&#10;Description automatically generated">
            <a:extLst>
              <a:ext uri="{FF2B5EF4-FFF2-40B4-BE49-F238E27FC236}">
                <a16:creationId xmlns:a16="http://schemas.microsoft.com/office/drawing/2014/main" id="{8FADE929-04DD-D9E0-F84A-6B0A56F2ECB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095740" y="4269149"/>
            <a:ext cx="3035808" cy="186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947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22137</TotalTime>
  <Words>45</Words>
  <Application>Microsoft Macintosh PowerPoint</Application>
  <PresentationFormat>Custom</PresentationFormat>
  <Paragraphs>25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林林 路</dc:creator>
  <cp:lastModifiedBy>林林 路</cp:lastModifiedBy>
  <cp:revision>15</cp:revision>
  <dcterms:created xsi:type="dcterms:W3CDTF">2023-04-17T17:08:15Z</dcterms:created>
  <dcterms:modified xsi:type="dcterms:W3CDTF">2023-07-28T19:56:32Z</dcterms:modified>
</cp:coreProperties>
</file>

<file path=docProps/thumbnail.jpeg>
</file>